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EF78-1D25-4B44-8434-258016AD9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F1FDA-5445-334D-A8CA-CA40227C8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CC2DE-8188-964F-B427-0314D117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6B982-570D-6545-A2A9-FC2CB0B0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8711B-148A-D84D-A975-3CE07BA0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3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10DE-21C4-7D49-851E-2F937CEB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55FD3-B2E7-884E-AC9E-13BF27227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F4DD0-CA3B-B04B-BA1D-D655580B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DD83F-3B89-E942-8DF2-AC5C8DBB3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65719-DA97-1845-8760-5EE979EF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5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E948F8-BCBC-504D-BC0F-C415CC728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2974C-B93E-E04C-8C1E-84EE1A732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FD63E-FC6D-FE45-80F0-C7925CAF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DAA06-6369-D740-BCF9-8DFD0DE2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B0C2-9A19-E845-ADE4-410AC3AA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9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1060-276F-D849-9DBB-4B95CDC9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B942-F9B8-5B49-A34D-C7B727A50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C0E6-B82D-0A4D-8DA0-7ECA7158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A6E83-FE4B-0449-AFC5-065D0AD6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A819C-8EDD-2A43-8707-6339DE0D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B057-A516-9941-9A03-C883FF91B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EDEFA-DFA1-9042-A86E-16000A76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69919-846C-F64F-BE2D-6AF7F171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977AA-7B23-7C44-B65F-CB22C4187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127EA-613C-F448-9205-206516BC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6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7166A-E1E8-6C4F-BA3E-37F35632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620A9-3E8C-5744-83AB-3332322A7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F8938-FFF0-4C44-9B48-7953A84AA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F195C-F574-0F46-B423-ED2B8AA5D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B41CE-C852-5C43-9EB0-C25948D2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2C40C-08B0-4042-9D2A-6A5A1331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D99C-5601-3347-B1F3-3DE7E2B7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8E539-2EF6-7D4A-96AA-5925F51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859C1-67B6-6E4A-B607-F17873730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66988-CF1A-5C44-931F-9FC59EACD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2F522-89A8-1341-9F3B-28C21B315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25399-B94D-0A41-8C55-C0404637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516A7C-F3C9-C544-8FB2-9DB429A9A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B6B98-09BE-124E-AB77-081A1A80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1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7644-A506-0C48-85E9-C3AE5C6F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17358-CAEF-844E-84DA-D44B91C5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2D237-D5E7-CE45-A3D5-3FC6A4A4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341E4-1A02-7E4F-9FE1-0BE16273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38771-69B4-6B4B-B921-838835E7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BF12A0-46C4-124A-972E-2ABBD659C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897FA-BBAF-224A-BF5C-3052099D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0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40254-1F64-C148-A938-3205279D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5357-63FF-FD40-AE43-7673B7CB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2A79F-8886-F94E-B03F-386659C3E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9F3DF-B5E7-B647-8A6E-B944E2A0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F96C5-2566-FD44-9CD2-383FA09FD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3AC3F-3D14-0543-8AD9-8C963600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4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D0A2-2F65-4946-B16F-E08F0FC24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307B3-A740-6E48-84F3-0444EBEDC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25448-7CE3-7D4C-869A-D87102AC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C36E0-C5B1-7F4B-A58F-539997D42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9DD09-CF14-4F40-ACA4-DCB68ECB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27AB-F498-D548-B4CC-7497EAD8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9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CFC8B-E872-594A-AFDB-947D7B11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6ABA8-CE2E-1F46-BFEE-4A7E286A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F553F-84F7-8242-B40C-BA91EF49B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AA36-E0EA-224E-B4BC-65C58E98EBD6}" type="datetimeFigureOut">
              <a:rPr lang="en-US" smtClean="0"/>
              <a:t>3/23/21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DE5BA-8CFC-F541-B40F-26EABCAE4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87376-BE25-EB4B-8CFE-49BB6324B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7B72-01A3-8949-99C5-76ED5370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26BF8-F75C-AA48-B29D-6547296DA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03" y="207554"/>
            <a:ext cx="7893269" cy="1159200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BLAIRMDITC TT MEDIUM" pitchFamily="2" charset="0"/>
              </a:rPr>
              <a:t>Making Your Advertising </a:t>
            </a:r>
            <a:br>
              <a:rPr lang="en-US" sz="3200" b="1" dirty="0">
                <a:solidFill>
                  <a:srgbClr val="FFFFFF"/>
                </a:solidFill>
                <a:latin typeface="BLAIRMDITC TT MEDIUM" pitchFamily="2" charset="0"/>
              </a:rPr>
            </a:br>
            <a:r>
              <a:rPr lang="en-US" sz="3200" b="1" dirty="0">
                <a:solidFill>
                  <a:srgbClr val="FFFFFF"/>
                </a:solidFill>
                <a:latin typeface="BLAIRMDITC TT MEDIUM" pitchFamily="2" charset="0"/>
              </a:rPr>
              <a:t>Matter More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5B765-2C18-1B4D-864B-A1F41008B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Autofit/>
          </a:bodyPr>
          <a:lstStyle/>
          <a:p>
            <a:pPr algn="l"/>
            <a:r>
              <a:rPr lang="en-US" sz="2000" b="1" dirty="0">
                <a:solidFill>
                  <a:srgbClr val="FFFFFF"/>
                </a:solidFill>
                <a:latin typeface="BLAIRMDITC TT MEDIUM" pitchFamily="2" charset="0"/>
              </a:rPr>
              <a:t>PART 2 : </a:t>
            </a:r>
          </a:p>
          <a:p>
            <a:r>
              <a:rPr lang="en-US" sz="2000" b="1" dirty="0">
                <a:solidFill>
                  <a:srgbClr val="FFFFFF"/>
                </a:solidFill>
                <a:latin typeface="BLAIRMDITC TT MEDIUM" pitchFamily="2" charset="0"/>
              </a:rPr>
              <a:t>THE CURRENT STATE OF ADVERTISING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8284A7-973B-B947-90CA-EA600E48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71" y="1966293"/>
            <a:ext cx="10663856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2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BLAIRMDITC TT MEDIUM</vt:lpstr>
      <vt:lpstr>Calibri</vt:lpstr>
      <vt:lpstr>Calibri Light</vt:lpstr>
      <vt:lpstr>Office Theme</vt:lpstr>
      <vt:lpstr>Making Your Advertising  Matter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Advertising  Matter More</dc:title>
  <dc:creator>Richard Czerniawski</dc:creator>
  <cp:lastModifiedBy>Richard Czerniawski</cp:lastModifiedBy>
  <cp:revision>1</cp:revision>
  <dcterms:created xsi:type="dcterms:W3CDTF">2021-03-23T16:37:21Z</dcterms:created>
  <dcterms:modified xsi:type="dcterms:W3CDTF">2021-03-23T16:42:01Z</dcterms:modified>
</cp:coreProperties>
</file>